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algn="l" defTabSz="3133725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566863" indent="-1109663" algn="l" defTabSz="3133725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133725" indent="-2219325" algn="l" defTabSz="3133725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702175" indent="-3330575" algn="l" defTabSz="3133725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6269038" indent="-4440238" algn="l" defTabSz="3133725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164" y="24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F9F3-7A73-4EFC-8716-99C1526A03F3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71B25-8C4D-4BF2-A674-AA022FE20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29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0B2F-190A-41F1-8053-F11E255FCFD2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BA146-96C1-46E6-B700-F4CD5E1BB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86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6324600"/>
            <a:ext cx="118491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6324600"/>
            <a:ext cx="3518916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BB3A-1420-4F02-B2A7-F4AD53C527DD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A4779-48B9-4637-8013-01184D9D5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9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1091-034D-4D31-AAE7-799DD3C1673F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D4129-A37C-4C7E-9C03-103C3582F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82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4F32-39CC-4B2B-95D7-40F506F036E2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58F4D-8634-43EB-A458-13B14308D4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36865560"/>
            <a:ext cx="23519129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36865560"/>
            <a:ext cx="23519131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C2FC9-71A0-4306-BF16-3549AA83754C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5FC52-2E33-4F25-B1CC-A3AF7746F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71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7897-7B32-4220-B7DD-C54DDE72DB96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31704-5377-4FB1-87FA-7A3F489B66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98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32A2-E431-4A70-970E-26B9564B6A10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1CAE1-E03C-4841-8565-9E0E29EF1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2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ED33-2247-45E8-BE30-C3D9486951A7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952B5-0506-4E9A-83DB-F2A601B82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76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6143-C791-445C-A285-BD1078546EBB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7D2B9-988A-45AC-A3B8-58EE95FD8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B147-4884-46EB-BDEB-4CFA847479D7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B2B19-6EF1-4B43-A6D6-72B2E5F2A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77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96963" y="1317625"/>
            <a:ext cx="197516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7680325"/>
            <a:ext cx="197516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 defTabSz="3135020" fontAlgn="auto">
              <a:spcBef>
                <a:spcPts val="0"/>
              </a:spcBef>
              <a:spcAft>
                <a:spcPts val="0"/>
              </a:spcAft>
              <a:defRPr sz="4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3072B7-F89A-40F4-A13A-B100F8CF0DCE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 defTabSz="3135020" fontAlgn="auto">
              <a:spcBef>
                <a:spcPts val="0"/>
              </a:spcBef>
              <a:spcAft>
                <a:spcPts val="0"/>
              </a:spcAft>
              <a:defRPr sz="4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>
            <a:lvl1pPr algn="r">
              <a:defRPr sz="4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C0F9E6-F1AF-46D6-BD2E-88BDAC5243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3725" rtl="0" fontAlgn="base">
        <a:spcBef>
          <a:spcPct val="0"/>
        </a:spcBef>
        <a:spcAft>
          <a:spcPct val="0"/>
        </a:spcAft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2pPr>
      <a:lvl3pPr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3pPr>
      <a:lvl4pPr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4pPr>
      <a:lvl5pPr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133725" rtl="0" fontAlgn="base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74750" indent="-1174750" algn="l" defTabSz="31337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350" indent="-979488" algn="l" defTabSz="31337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7950" indent="-782638" algn="l" defTabSz="31337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4813" indent="-782638" algn="l" defTabSz="31337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263" indent="-782638" algn="l" defTabSz="31337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Linley</dc:creator>
  <cp:lastModifiedBy>Richard Linley</cp:lastModifiedBy>
  <cp:revision>1</cp:revision>
  <dcterms:created xsi:type="dcterms:W3CDTF">2008-12-02T19:31:31Z</dcterms:created>
  <dcterms:modified xsi:type="dcterms:W3CDTF">2015-10-06T12:13:36Z</dcterms:modified>
</cp:coreProperties>
</file>