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algn="l" defTabSz="3133725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566863" indent="-1109663" algn="l" defTabSz="3133725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133725" indent="-2219325" algn="l" defTabSz="3133725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4702175" indent="-3330575" algn="l" defTabSz="3133725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6269038" indent="-4440238" algn="l" defTabSz="3133725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6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6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6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6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1164" y="24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2"/>
            <a:ext cx="1865376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1F9F3-7A73-4EFC-8716-99C1526A03F3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71B25-8C4D-4BF2-A674-AA022FE208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29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E0B2F-190A-41F1-8053-F11E255FCFD2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BA146-96C1-46E6-B700-F4CD5E1BB6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86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87632" y="6324600"/>
            <a:ext cx="118491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2711" y="6324600"/>
            <a:ext cx="3518916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8BB3A-1420-4F02-B2A7-F4AD53C527DD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A4779-48B9-4637-8013-01184D9D59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92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A1091-034D-4D31-AAE7-799DD3C1673F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D4129-A37C-4C7E-9C03-103C3582F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82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2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A4F32-39CC-4B2B-95D7-40F506F036E2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58F4D-8634-43EB-A458-13B14308D4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2712" y="36865560"/>
            <a:ext cx="23519129" cy="10427970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517600" y="36865560"/>
            <a:ext cx="23519131" cy="10427970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C2FC9-71A0-4306-BF16-3549AA83754C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5FC52-2E33-4F25-B1CC-A3AF7746F5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71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18262"/>
            <a:ext cx="1975104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368542"/>
            <a:ext cx="9696451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0439400"/>
            <a:ext cx="9696451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2"/>
            <a:ext cx="9700260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A7897-7B32-4220-B7DD-C54DDE72DB96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31704-5377-4FB1-87FA-7A3F489B66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598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32A2-E431-4A70-970E-26B9564B6A10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1CAE1-E03C-4841-8565-9E0E29EF1C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23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ED33-2247-45E8-BE30-C3D9486951A7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952B5-0506-4E9A-83DB-F2A601B82E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76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3"/>
            <a:ext cx="12268200" cy="2809494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6888483"/>
            <a:ext cx="7219951" cy="225171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46143-C791-445C-A285-BD1078546EBB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7D2B9-988A-45AC-A3B8-58EE95FD8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774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2"/>
            <a:ext cx="13167360" cy="386333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AB147-4884-46EB-BDEB-4CFA847479D7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B2B19-6EF1-4B43-A6D6-72B2E5F2A8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77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96963" y="1317625"/>
            <a:ext cx="197516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3502" tIns="156751" rIns="313502" bIns="156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7680325"/>
            <a:ext cx="19751675" cy="2172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3502" tIns="156751" rIns="313502" bIns="1567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30510163"/>
            <a:ext cx="5121275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 defTabSz="3135020" fontAlgn="auto">
              <a:spcBef>
                <a:spcPts val="0"/>
              </a:spcBef>
              <a:spcAft>
                <a:spcPts val="0"/>
              </a:spcAft>
              <a:defRPr sz="4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3072B7-F89A-40F4-A13A-B100F8CF0DCE}" type="datetimeFigureOut">
              <a:rPr lang="en-US"/>
              <a:pPr>
                <a:defRPr/>
              </a:pPr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7763" y="30510163"/>
            <a:ext cx="6950075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 defTabSz="3135020" fontAlgn="auto">
              <a:spcBef>
                <a:spcPts val="0"/>
              </a:spcBef>
              <a:spcAft>
                <a:spcPts val="0"/>
              </a:spcAft>
              <a:defRPr sz="4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363" y="30510163"/>
            <a:ext cx="5121275" cy="1752600"/>
          </a:xfrm>
          <a:prstGeom prst="rect">
            <a:avLst/>
          </a:prstGeom>
        </p:spPr>
        <p:txBody>
          <a:bodyPr vert="horz" wrap="square" lIns="313502" tIns="156751" rIns="313502" bIns="156751" numCol="1" anchor="ctr" anchorCtr="0" compatLnSpc="1">
            <a:prstTxWarp prst="textNoShape">
              <a:avLst/>
            </a:prstTxWarp>
          </a:bodyPr>
          <a:lstStyle>
            <a:lvl1pPr algn="r">
              <a:defRPr sz="4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FC0F9E6-F1AF-46D6-BD2E-88BDAC5243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3725" rtl="0" fontAlgn="base">
        <a:spcBef>
          <a:spcPct val="0"/>
        </a:spcBef>
        <a:spcAft>
          <a:spcPct val="0"/>
        </a:spcAft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133725" rtl="0" fontAlgn="base">
        <a:spcBef>
          <a:spcPct val="0"/>
        </a:spcBef>
        <a:spcAft>
          <a:spcPct val="0"/>
        </a:spcAft>
        <a:defRPr sz="15100">
          <a:solidFill>
            <a:schemeClr val="tx1"/>
          </a:solidFill>
          <a:latin typeface="Calibri" panose="020F0502020204030204" pitchFamily="34" charset="0"/>
        </a:defRPr>
      </a:lvl2pPr>
      <a:lvl3pPr algn="ctr" defTabSz="3133725" rtl="0" fontAlgn="base">
        <a:spcBef>
          <a:spcPct val="0"/>
        </a:spcBef>
        <a:spcAft>
          <a:spcPct val="0"/>
        </a:spcAft>
        <a:defRPr sz="15100">
          <a:solidFill>
            <a:schemeClr val="tx1"/>
          </a:solidFill>
          <a:latin typeface="Calibri" panose="020F0502020204030204" pitchFamily="34" charset="0"/>
        </a:defRPr>
      </a:lvl3pPr>
      <a:lvl4pPr algn="ctr" defTabSz="3133725" rtl="0" fontAlgn="base">
        <a:spcBef>
          <a:spcPct val="0"/>
        </a:spcBef>
        <a:spcAft>
          <a:spcPct val="0"/>
        </a:spcAft>
        <a:defRPr sz="15100">
          <a:solidFill>
            <a:schemeClr val="tx1"/>
          </a:solidFill>
          <a:latin typeface="Calibri" panose="020F0502020204030204" pitchFamily="34" charset="0"/>
        </a:defRPr>
      </a:lvl4pPr>
      <a:lvl5pPr algn="ctr" defTabSz="3133725" rtl="0" fontAlgn="base">
        <a:spcBef>
          <a:spcPct val="0"/>
        </a:spcBef>
        <a:spcAft>
          <a:spcPct val="0"/>
        </a:spcAft>
        <a:defRPr sz="151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3133725" rtl="0" fontAlgn="base">
        <a:spcBef>
          <a:spcPct val="0"/>
        </a:spcBef>
        <a:spcAft>
          <a:spcPct val="0"/>
        </a:spcAft>
        <a:defRPr sz="151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3133725" rtl="0" fontAlgn="base">
        <a:spcBef>
          <a:spcPct val="0"/>
        </a:spcBef>
        <a:spcAft>
          <a:spcPct val="0"/>
        </a:spcAft>
        <a:defRPr sz="151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3133725" rtl="0" fontAlgn="base">
        <a:spcBef>
          <a:spcPct val="0"/>
        </a:spcBef>
        <a:spcAft>
          <a:spcPct val="0"/>
        </a:spcAft>
        <a:defRPr sz="151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3133725" rtl="0" fontAlgn="base">
        <a:spcBef>
          <a:spcPct val="0"/>
        </a:spcBef>
        <a:spcAft>
          <a:spcPct val="0"/>
        </a:spcAft>
        <a:defRPr sz="15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174750" indent="-1174750" algn="l" defTabSz="31337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6350" indent="-979488" algn="l" defTabSz="31337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7950" indent="-782638" algn="l" defTabSz="31337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4813" indent="-782638" algn="l" defTabSz="31337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263" indent="-782638" algn="l" defTabSz="31337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Linley</dc:creator>
  <cp:lastModifiedBy>Richard Linley</cp:lastModifiedBy>
  <cp:revision>1</cp:revision>
  <dcterms:created xsi:type="dcterms:W3CDTF">2008-12-02T19:31:31Z</dcterms:created>
  <dcterms:modified xsi:type="dcterms:W3CDTF">2015-10-06T12:13:36Z</dcterms:modified>
</cp:coreProperties>
</file>